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216D"/>
    <a:srgbClr val="5F5F5F"/>
    <a:srgbClr val="333333"/>
    <a:srgbClr val="669900"/>
    <a:srgbClr val="F2FADC"/>
    <a:srgbClr val="E7F2CA"/>
    <a:srgbClr val="F8F8F8"/>
    <a:srgbClr val="D7E6D6"/>
    <a:srgbClr val="E0F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959" autoAdjust="0"/>
    <p:restoredTop sz="94660"/>
  </p:normalViewPr>
  <p:slideViewPr>
    <p:cSldViewPr>
      <p:cViewPr varScale="1">
        <p:scale>
          <a:sx n="22" d="100"/>
          <a:sy n="22" d="100"/>
        </p:scale>
        <p:origin x="888" y="376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7E624C9-9B9E-4205-AC73-BFAE3BB01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030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159C07-9A9D-4B97-84A0-91EADE2C31E7}" type="slidenum">
              <a:rPr lang="en-US" sz="1200" smtClean="0"/>
              <a:pPr eaLnBrk="1" hangingPunct="1"/>
              <a:t>1</a:t>
            </a:fld>
            <a:endParaRPr lang="en-US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87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124" y="10226675"/>
            <a:ext cx="37306957" cy="7054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4246" y="18653125"/>
            <a:ext cx="30722711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28260-67A8-49C9-945D-33C6B1EDC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20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7C850-C491-4090-8F57-508F8BC18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1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968" y="1319216"/>
            <a:ext cx="9874957" cy="280876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5691" y="1319216"/>
            <a:ext cx="29490813" cy="280876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5AB60-34E7-4259-BAFF-033BC450D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03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EB033-7E35-4F94-ABC7-51B050B2B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4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21153442"/>
            <a:ext cx="37306957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13952538"/>
            <a:ext cx="37306957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6888E-33FB-46BC-AD49-FAD18B1DE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90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5689" y="7681916"/>
            <a:ext cx="19682178" cy="21724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13336" y="7681916"/>
            <a:ext cx="19683589" cy="21724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D868A-741A-4456-A347-6ED5CAF7E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0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9" y="1317625"/>
            <a:ext cx="39502645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277" y="7369179"/>
            <a:ext cx="19392901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277" y="10439403"/>
            <a:ext cx="19392901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5558" y="7369179"/>
            <a:ext cx="1940136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5558" y="10439403"/>
            <a:ext cx="1940136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EF57A-0546-4197-B9C7-01B39AA6F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87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50438-C7DC-4E6A-A4D6-E5E6D15ED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28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D5652-99E8-4DF4-92F7-DF42B274D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09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9" y="1311276"/>
            <a:ext cx="14439901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523" y="1311276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279" y="6888163"/>
            <a:ext cx="14439901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C02BC-89E3-42FD-BE28-47CDC137F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0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3547" y="23042567"/>
            <a:ext cx="2633415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3547" y="2941641"/>
            <a:ext cx="2633415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3547" y="25763541"/>
            <a:ext cx="2633415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8FC60-5C78-4B70-AAD0-8E961DA01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8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tint val="40000"/>
                <a:satMod val="350000"/>
                <a:lumMod val="17000"/>
                <a:lumOff val="83000"/>
              </a:schemeClr>
            </a:gs>
            <a:gs pos="100000">
              <a:srgbClr val="87739E"/>
            </a:gs>
            <a:gs pos="71000">
              <a:schemeClr val="bg2">
                <a:tint val="45000"/>
                <a:shade val="99000"/>
                <a:satMod val="350000"/>
                <a:lumMod val="89000"/>
              </a:schemeClr>
            </a:gs>
            <a:gs pos="9000">
              <a:schemeClr val="bg2">
                <a:shade val="20000"/>
                <a:satMod val="25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5286" y="1319893"/>
            <a:ext cx="39502443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5286" y="7682593"/>
            <a:ext cx="39502443" cy="2172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5286" y="29977897"/>
            <a:ext cx="1024164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numCol="1" anchor="t" anchorCtr="0" compatLnSpc="1">
            <a:prstTxWarp prst="textNoShape">
              <a:avLst/>
            </a:prstTxWarp>
          </a:bodyPr>
          <a:lstStyle>
            <a:lvl1pPr defTabSz="4703763">
              <a:defRPr sz="7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6886" y="29977897"/>
            <a:ext cx="1389924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numCol="1" anchor="t" anchorCtr="0" compatLnSpc="1">
            <a:prstTxWarp prst="textNoShape">
              <a:avLst/>
            </a:prstTxWarp>
          </a:bodyPr>
          <a:lstStyle>
            <a:lvl1pPr algn="ctr" defTabSz="4703763">
              <a:defRPr sz="7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6086" y="29977897"/>
            <a:ext cx="1024164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numCol="1" anchor="t" anchorCtr="0" compatLnSpc="1">
            <a:prstTxWarp prst="textNoShape">
              <a:avLst/>
            </a:prstTxWarp>
          </a:bodyPr>
          <a:lstStyle>
            <a:lvl1pPr algn="r" defTabSz="4703763">
              <a:defRPr sz="7200"/>
            </a:lvl1pPr>
          </a:lstStyle>
          <a:p>
            <a:pPr>
              <a:defRPr/>
            </a:pPr>
            <a:fld id="{D8A6DF67-8E6B-437C-9BF2-18F615C8C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2pPr>
      <a:lvl3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3pPr>
      <a:lvl4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4pPr>
      <a:lvl5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5pPr>
      <a:lvl6pPr marL="4572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6pPr>
      <a:lvl7pPr marL="9144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7pPr>
      <a:lvl8pPr marL="13716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8pPr>
      <a:lvl9pPr marL="18288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9pPr>
    </p:titleStyle>
    <p:bodyStyle>
      <a:lvl1pPr marL="1765300" indent="-1765300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6500">
          <a:solidFill>
            <a:schemeClr val="tx1"/>
          </a:solidFill>
          <a:latin typeface="+mn-lt"/>
          <a:ea typeface="+mn-ea"/>
          <a:cs typeface="+mn-cs"/>
        </a:defRPr>
      </a:lvl1pPr>
      <a:lvl2pPr marL="3822700" indent="-1471613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4400">
          <a:solidFill>
            <a:schemeClr val="tx1"/>
          </a:solidFill>
          <a:latin typeface="+mn-lt"/>
        </a:defRPr>
      </a:lvl2pPr>
      <a:lvl3pPr marL="5880100" indent="-1176338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2300">
          <a:solidFill>
            <a:schemeClr val="tx1"/>
          </a:solidFill>
          <a:latin typeface="+mn-lt"/>
        </a:defRPr>
      </a:lvl3pPr>
      <a:lvl4pPr marL="8229600" indent="-1176338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0400">
          <a:solidFill>
            <a:schemeClr val="tx1"/>
          </a:solidFill>
          <a:latin typeface="+mn-lt"/>
        </a:defRPr>
      </a:lvl4pPr>
      <a:lvl5pPr marL="10580688" indent="-1174750" algn="l" defTabSz="4703763" rtl="0" eaLnBrk="0" fontAlgn="base" hangingPunct="0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5pPr>
      <a:lvl6pPr marL="11037888" indent="-1174750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6pPr>
      <a:lvl7pPr marL="11495088" indent="-1174750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7pPr>
      <a:lvl8pPr marL="11952288" indent="-1174750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8pPr>
      <a:lvl9pPr marL="12409488" indent="-1174750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tint val="40000"/>
                <a:satMod val="350000"/>
                <a:lumMod val="17000"/>
                <a:lumOff val="83000"/>
              </a:schemeClr>
            </a:gs>
            <a:gs pos="100000">
              <a:srgbClr val="87739E"/>
            </a:gs>
            <a:gs pos="16000">
              <a:schemeClr val="accent6">
                <a:lumMod val="60000"/>
                <a:lumOff val="40000"/>
              </a:schemeClr>
            </a:gs>
            <a:gs pos="0">
              <a:schemeClr val="accent6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ChangeArrowheads="1"/>
          </p:cNvSpPr>
          <p:nvPr/>
        </p:nvSpPr>
        <p:spPr bwMode="auto">
          <a:xfrm>
            <a:off x="-139726" y="0"/>
            <a:ext cx="43891199" cy="4016640"/>
          </a:xfrm>
          <a:prstGeom prst="rect">
            <a:avLst/>
          </a:prstGeom>
          <a:gradFill rotWithShape="0">
            <a:gsLst>
              <a:gs pos="0">
                <a:schemeClr val="accent6">
                  <a:lumMod val="50000"/>
                </a:schemeClr>
              </a:gs>
              <a:gs pos="57000">
                <a:schemeClr val="bg1"/>
              </a:gs>
            </a:gsLst>
            <a:lin ang="18900000" scaled="1"/>
          </a:gra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137160" tIns="68580" rIns="137160" bIns="68580" anchor="ctr"/>
          <a:lstStyle/>
          <a:p>
            <a:pPr algn="ctr" defTabSz="4703763"/>
            <a:endParaRPr lang="en-US" sz="3200" b="1" dirty="0">
              <a:latin typeface="Gill Sans" pitchFamily="34" charset="0"/>
            </a:endParaRPr>
          </a:p>
        </p:txBody>
      </p:sp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1552435" y="4420002"/>
            <a:ext cx="9063038" cy="1028700"/>
          </a:xfrm>
          <a:prstGeom prst="rect">
            <a:avLst/>
          </a:prstGeom>
          <a:gradFill>
            <a:gsLst>
              <a:gs pos="65000">
                <a:srgbClr val="8853B0"/>
              </a:gs>
              <a:gs pos="88000">
                <a:schemeClr val="bg1"/>
              </a:gs>
              <a:gs pos="2000">
                <a:srgbClr val="4C216D"/>
              </a:gs>
              <a:gs pos="93000">
                <a:schemeClr val="bg2">
                  <a:lumMod val="75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37160" tIns="68580" rIns="137160" bIns="68580" anchor="ctr"/>
          <a:lstStyle/>
          <a:p>
            <a:pPr algn="ctr" defTabSz="4703763"/>
            <a:r>
              <a:rPr lang="en-US" sz="5700" b="1" dirty="0">
                <a:solidFill>
                  <a:schemeClr val="bg1"/>
                </a:solidFill>
                <a:latin typeface="Gill Sans" pitchFamily="34" charset="0"/>
              </a:rPr>
              <a:t>Background</a:t>
            </a:r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22927227" y="4434220"/>
            <a:ext cx="9063037" cy="1028700"/>
          </a:xfrm>
          <a:prstGeom prst="rect">
            <a:avLst/>
          </a:prstGeom>
          <a:gradFill>
            <a:gsLst>
              <a:gs pos="65000">
                <a:srgbClr val="8853B0"/>
              </a:gs>
              <a:gs pos="88000">
                <a:schemeClr val="bg1"/>
              </a:gs>
              <a:gs pos="2000">
                <a:srgbClr val="4C216D"/>
              </a:gs>
              <a:gs pos="93000">
                <a:schemeClr val="bg2">
                  <a:lumMod val="75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37160" tIns="68580" rIns="137160" bIns="68580" anchor="ctr"/>
          <a:lstStyle/>
          <a:p>
            <a:pPr algn="ctr" defTabSz="4703763"/>
            <a:r>
              <a:rPr lang="en-US" sz="5700" b="1" dirty="0">
                <a:solidFill>
                  <a:schemeClr val="bg1"/>
                </a:solidFill>
                <a:latin typeface="Gill Sans" pitchFamily="34" charset="0"/>
              </a:rPr>
              <a:t>Discussion</a:t>
            </a:r>
          </a:p>
        </p:txBody>
      </p:sp>
      <p:sp>
        <p:nvSpPr>
          <p:cNvPr id="2057" name="Rectangle 18"/>
          <p:cNvSpPr>
            <a:spLocks noChangeArrowheads="1"/>
          </p:cNvSpPr>
          <p:nvPr/>
        </p:nvSpPr>
        <p:spPr bwMode="auto">
          <a:xfrm>
            <a:off x="33290968" y="4449460"/>
            <a:ext cx="9063037" cy="1028700"/>
          </a:xfrm>
          <a:prstGeom prst="rect">
            <a:avLst/>
          </a:prstGeom>
          <a:gradFill>
            <a:gsLst>
              <a:gs pos="65000">
                <a:srgbClr val="8853B0"/>
              </a:gs>
              <a:gs pos="88000">
                <a:schemeClr val="bg1"/>
              </a:gs>
              <a:gs pos="2000">
                <a:srgbClr val="4C216D"/>
              </a:gs>
              <a:gs pos="93000">
                <a:schemeClr val="bg2">
                  <a:lumMod val="75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37160" tIns="68580" rIns="137160" bIns="68580" anchor="ctr"/>
          <a:lstStyle/>
          <a:p>
            <a:pPr algn="ctr" defTabSz="4703763"/>
            <a:r>
              <a:rPr lang="en-US" sz="5700" b="1" dirty="0">
                <a:solidFill>
                  <a:schemeClr val="bg1"/>
                </a:solidFill>
                <a:latin typeface="Gill Sans" pitchFamily="34" charset="0"/>
              </a:rPr>
              <a:t>References</a:t>
            </a:r>
          </a:p>
        </p:txBody>
      </p:sp>
      <p:sp>
        <p:nvSpPr>
          <p:cNvPr id="2070" name="Rectangle 410"/>
          <p:cNvSpPr>
            <a:spLocks noChangeArrowheads="1"/>
          </p:cNvSpPr>
          <p:nvPr/>
        </p:nvSpPr>
        <p:spPr bwMode="auto">
          <a:xfrm rot="5400000">
            <a:off x="13146511" y="25908975"/>
            <a:ext cx="769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703763"/>
            <a:r>
              <a:rPr lang="en-US" sz="1800">
                <a:solidFill>
                  <a:srgbClr val="000000"/>
                </a:solidFill>
              </a:rPr>
              <a:t>(</a:t>
            </a:r>
            <a:endParaRPr lang="en-US" sz="9200"/>
          </a:p>
        </p:txBody>
      </p:sp>
      <p:sp>
        <p:nvSpPr>
          <p:cNvPr id="2072" name="Rectangle 463"/>
          <p:cNvSpPr>
            <a:spLocks noChangeArrowheads="1"/>
          </p:cNvSpPr>
          <p:nvPr/>
        </p:nvSpPr>
        <p:spPr bwMode="auto">
          <a:xfrm rot="5400000">
            <a:off x="13146511" y="25908975"/>
            <a:ext cx="769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703763"/>
            <a:r>
              <a:rPr lang="en-US" sz="1800">
                <a:solidFill>
                  <a:srgbClr val="000000"/>
                </a:solidFill>
              </a:rPr>
              <a:t>(</a:t>
            </a:r>
            <a:endParaRPr lang="en-US" sz="9200"/>
          </a:p>
        </p:txBody>
      </p:sp>
      <p:sp>
        <p:nvSpPr>
          <p:cNvPr id="2075" name="AutoShape 466"/>
          <p:cNvSpPr>
            <a:spLocks noChangeAspect="1" noChangeArrowheads="1" noTextEdit="1"/>
          </p:cNvSpPr>
          <p:nvPr/>
        </p:nvSpPr>
        <p:spPr bwMode="auto">
          <a:xfrm>
            <a:off x="17772065" y="23392041"/>
            <a:ext cx="3089275" cy="329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-26238"/>
            <a:ext cx="10765628" cy="39886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4159" y="180900"/>
            <a:ext cx="6509095" cy="2361439"/>
          </a:xfrm>
          <a:prstGeom prst="rect">
            <a:avLst/>
          </a:prstGeom>
        </p:spPr>
      </p:pic>
      <p:sp>
        <p:nvSpPr>
          <p:cNvPr id="381" name="Rectangle 9">
            <a:extLst>
              <a:ext uri="{FF2B5EF4-FFF2-40B4-BE49-F238E27FC236}">
                <a16:creationId xmlns:a16="http://schemas.microsoft.com/office/drawing/2014/main" id="{D7DA152D-A84A-AB4D-8A2F-1C9F8A79C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2211" y="4420002"/>
            <a:ext cx="9063038" cy="1028700"/>
          </a:xfrm>
          <a:prstGeom prst="rect">
            <a:avLst/>
          </a:prstGeom>
          <a:gradFill>
            <a:gsLst>
              <a:gs pos="65000">
                <a:srgbClr val="8853B0"/>
              </a:gs>
              <a:gs pos="88000">
                <a:schemeClr val="bg1"/>
              </a:gs>
              <a:gs pos="2000">
                <a:srgbClr val="4C216D"/>
              </a:gs>
              <a:gs pos="93000">
                <a:schemeClr val="bg2">
                  <a:lumMod val="75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37160" tIns="68580" rIns="137160" bIns="68580" anchor="ctr"/>
          <a:lstStyle/>
          <a:p>
            <a:pPr algn="ctr" defTabSz="4703763"/>
            <a:r>
              <a:rPr lang="en-US" sz="5700" b="1" dirty="0">
                <a:solidFill>
                  <a:schemeClr val="bg1"/>
                </a:solidFill>
                <a:latin typeface="Gill Sans" pitchFamily="34" charset="0"/>
              </a:rPr>
              <a:t>Case</a:t>
            </a:r>
          </a:p>
        </p:txBody>
      </p:sp>
      <p:pic>
        <p:nvPicPr>
          <p:cNvPr id="6" name="Picture 5" descr="Company name&#10;&#10;Description automatically generated with medium confidence">
            <a:extLst>
              <a:ext uri="{FF2B5EF4-FFF2-40B4-BE49-F238E27FC236}">
                <a16:creationId xmlns:a16="http://schemas.microsoft.com/office/drawing/2014/main" id="{184CFF88-E018-4149-9F67-24AE0C8558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3227" y="903859"/>
            <a:ext cx="9063038" cy="212844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4097</TotalTime>
  <Words>7</Words>
  <Application>Microsoft Office PowerPoint</Application>
  <PresentationFormat>Custom</PresentationFormat>
  <Paragraphs>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for a scientific poster</dc:title>
  <dc:subject>Free Poster Presentation Example</dc:subject>
  <dc:creator>Graphicsland/MakeSigns.com</dc:creator>
  <cp:keywords>scientific, research, template, custom, poster, presentation, symposium, printing, PowerPoint, create, design, example, sample, download</cp:keywords>
  <dc:description>This is a free template from MakeSigns.com to help you create the perfect scientific poster.</dc:description>
  <cp:lastModifiedBy>tpat5544@gmail.com</cp:lastModifiedBy>
  <cp:revision>59</cp:revision>
  <dcterms:created xsi:type="dcterms:W3CDTF">2004-07-27T19:46:06Z</dcterms:created>
  <dcterms:modified xsi:type="dcterms:W3CDTF">2022-02-24T16:18:42Z</dcterms:modified>
  <cp:category>scientific poster PowerPoint</cp:category>
</cp:coreProperties>
</file>